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7" r:id="rId9"/>
    <p:sldId id="264" r:id="rId10"/>
    <p:sldId id="263" r:id="rId11"/>
    <p:sldId id="266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9" r:id="rId34"/>
    <p:sldId id="300" r:id="rId35"/>
    <p:sldId id="289" r:id="rId36"/>
    <p:sldId id="290" r:id="rId37"/>
    <p:sldId id="288" r:id="rId38"/>
    <p:sldId id="291" r:id="rId39"/>
    <p:sldId id="292" r:id="rId40"/>
    <p:sldId id="301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451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BD319-C441-4740-BDB2-35E25C52CCE7}" type="datetimeFigureOut">
              <a:rPr lang="sv-SE" smtClean="0"/>
              <a:pPr/>
              <a:t>2008-03-12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F0B53-9592-4779-891F-997228E46E01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0" y="1914117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smtClean="0">
                <a:latin typeface="Modern No. 20" pitchFamily="18" charset="0"/>
              </a:rPr>
              <a:t>SCHWEDISCHE MEISTERSCHAFT </a:t>
            </a:r>
          </a:p>
          <a:p>
            <a:pPr algn="ctr"/>
            <a:r>
              <a:rPr lang="sv-SE" sz="8800" smtClean="0">
                <a:latin typeface="Modern No. 20" pitchFamily="18" charset="0"/>
              </a:rPr>
              <a:t>STRUMPFKRIEG</a:t>
            </a:r>
          </a:p>
          <a:p>
            <a:pPr algn="ctr"/>
            <a:r>
              <a:rPr lang="sv-SE" sz="4400" smtClean="0">
                <a:latin typeface="Modern No. 20" pitchFamily="18" charset="0"/>
              </a:rPr>
              <a:t>ABRA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sista 0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4" name="Bildobjekt 3" descr="sista 0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5" name="Bildobjekt 4" descr="sista 03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6" name="Bildobjekt 5" descr="sista 03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7" name="Bildobjekt 6" descr="sista 03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8" name="Bildobjekt 7" descr="sista 03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9" name="Bildobjekt 8" descr="sista 04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0" name="Bildobjekt 9" descr="sista 04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1" name="Bildobjekt 10" descr="sista 048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2" name="Bildobjekt 11" descr="sista 050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3" name="Bildobjekt 12" descr="sista 05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4" name="Bildobjekt 13" descr="sista 052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5" name="Bildobjekt 14" descr="sista 05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pic>
        <p:nvPicPr>
          <p:cNvPr id="16" name="Bildobjekt 15" descr="sista 054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25.jpg"/>
          <p:cNvPicPr>
            <a:picLocks noChangeAspect="1"/>
          </p:cNvPicPr>
          <p:nvPr/>
        </p:nvPicPr>
        <p:blipFill>
          <a:blip r:embed="rId2" cstate="print"/>
          <a:srcRect t="15624" r="6133" b="3125"/>
          <a:stretch>
            <a:fillRect/>
          </a:stretch>
        </p:blipFill>
        <p:spPr>
          <a:xfrm>
            <a:off x="2130100" y="250009"/>
            <a:ext cx="4883800" cy="6357982"/>
          </a:xfrm>
          <a:prstGeom prst="rect">
            <a:avLst/>
          </a:prstGeom>
        </p:spPr>
      </p:pic>
      <p:sp>
        <p:nvSpPr>
          <p:cNvPr id="3" name="Höger 2"/>
          <p:cNvSpPr/>
          <p:nvPr/>
        </p:nvSpPr>
        <p:spPr>
          <a:xfrm rot="20819641">
            <a:off x="1929080" y="2563478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Höger 3"/>
          <p:cNvSpPr/>
          <p:nvPr/>
        </p:nvSpPr>
        <p:spPr>
          <a:xfrm rot="11808837">
            <a:off x="5226262" y="3761085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/>
          <p:cNvSpPr/>
          <p:nvPr/>
        </p:nvSpPr>
        <p:spPr>
          <a:xfrm rot="3585823">
            <a:off x="5177930" y="763278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öger 5"/>
          <p:cNvSpPr/>
          <p:nvPr/>
        </p:nvSpPr>
        <p:spPr>
          <a:xfrm rot="1386554">
            <a:off x="2732262" y="311235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Höger 6"/>
          <p:cNvSpPr/>
          <p:nvPr/>
        </p:nvSpPr>
        <p:spPr>
          <a:xfrm rot="2075344">
            <a:off x="1644466" y="4829415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Höger 7"/>
          <p:cNvSpPr/>
          <p:nvPr/>
        </p:nvSpPr>
        <p:spPr>
          <a:xfrm rot="519235">
            <a:off x="2982440" y="4283610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/>
          <p:cNvSpPr/>
          <p:nvPr/>
        </p:nvSpPr>
        <p:spPr>
          <a:xfrm rot="14063382">
            <a:off x="4803360" y="2605253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öger 9"/>
          <p:cNvSpPr/>
          <p:nvPr/>
        </p:nvSpPr>
        <p:spPr>
          <a:xfrm rot="580017">
            <a:off x="344001" y="1298843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Höger 10"/>
          <p:cNvSpPr/>
          <p:nvPr/>
        </p:nvSpPr>
        <p:spPr>
          <a:xfrm rot="9298362">
            <a:off x="4662780" y="796353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Höger 11"/>
          <p:cNvSpPr/>
          <p:nvPr/>
        </p:nvSpPr>
        <p:spPr>
          <a:xfrm rot="12637673">
            <a:off x="5227331" y="5717923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öger 12"/>
          <p:cNvSpPr/>
          <p:nvPr/>
        </p:nvSpPr>
        <p:spPr>
          <a:xfrm rot="17932467">
            <a:off x="3234189" y="2694547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öger 13"/>
          <p:cNvSpPr/>
          <p:nvPr/>
        </p:nvSpPr>
        <p:spPr>
          <a:xfrm rot="13807077">
            <a:off x="625802" y="5015402"/>
            <a:ext cx="1928826" cy="8572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ing 14"/>
          <p:cNvSpPr/>
          <p:nvPr/>
        </p:nvSpPr>
        <p:spPr>
          <a:xfrm>
            <a:off x="1142976" y="0"/>
            <a:ext cx="6643734" cy="6715148"/>
          </a:xfrm>
          <a:prstGeom prst="donut">
            <a:avLst>
              <a:gd name="adj" fmla="val 26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6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8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6" name="Höger 5"/>
          <p:cNvSpPr/>
          <p:nvPr/>
        </p:nvSpPr>
        <p:spPr>
          <a:xfrm>
            <a:off x="5357818" y="2571744"/>
            <a:ext cx="1214446" cy="714380"/>
          </a:xfrm>
          <a:prstGeom prst="rightArrow">
            <a:avLst/>
          </a:prstGeom>
          <a:solidFill>
            <a:srgbClr val="FF0000">
              <a:alpha val="4902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Höger 6"/>
          <p:cNvSpPr/>
          <p:nvPr/>
        </p:nvSpPr>
        <p:spPr>
          <a:xfrm flipH="1">
            <a:off x="3929058" y="2571744"/>
            <a:ext cx="1285884" cy="714380"/>
          </a:xfrm>
          <a:prstGeom prst="rightArrow">
            <a:avLst/>
          </a:prstGeom>
          <a:solidFill>
            <a:srgbClr val="0070C0">
              <a:alpha val="4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Höger 2"/>
          <p:cNvSpPr/>
          <p:nvPr/>
        </p:nvSpPr>
        <p:spPr>
          <a:xfrm rot="13738781">
            <a:off x="4204177" y="5336015"/>
            <a:ext cx="1214446" cy="714380"/>
          </a:xfrm>
          <a:prstGeom prst="rightArrow">
            <a:avLst/>
          </a:prstGeom>
          <a:solidFill>
            <a:srgbClr val="FF0000">
              <a:alpha val="4902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/>
          <p:cNvSpPr/>
          <p:nvPr/>
        </p:nvSpPr>
        <p:spPr>
          <a:xfrm rot="3140441">
            <a:off x="3389519" y="2824687"/>
            <a:ext cx="656851" cy="403541"/>
          </a:xfrm>
          <a:prstGeom prst="rightArrow">
            <a:avLst/>
          </a:prstGeom>
          <a:solidFill>
            <a:srgbClr val="FF0000">
              <a:alpha val="4902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Höger 2"/>
          <p:cNvSpPr/>
          <p:nvPr/>
        </p:nvSpPr>
        <p:spPr>
          <a:xfrm rot="7817575" flipH="1">
            <a:off x="2562452" y="5209799"/>
            <a:ext cx="1285884" cy="714380"/>
          </a:xfrm>
          <a:prstGeom prst="rightArrow">
            <a:avLst/>
          </a:prstGeom>
          <a:solidFill>
            <a:srgbClr val="0070C0">
              <a:alpha val="4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Höger 3"/>
          <p:cNvSpPr/>
          <p:nvPr/>
        </p:nvSpPr>
        <p:spPr>
          <a:xfrm rot="16200000" flipH="1">
            <a:off x="4357686" y="2500306"/>
            <a:ext cx="714381" cy="428628"/>
          </a:xfrm>
          <a:prstGeom prst="rightArrow">
            <a:avLst/>
          </a:prstGeom>
          <a:solidFill>
            <a:srgbClr val="0070C0">
              <a:alpha val="4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2380535" y="2428868"/>
            <a:ext cx="43829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0" smtClean="0">
                <a:latin typeface="Modern No. 20" pitchFamily="18" charset="0"/>
              </a:rPr>
              <a:t>FÖRBUD</a:t>
            </a:r>
            <a:endParaRPr lang="sv-SE" sz="8000" smtClean="0">
              <a:latin typeface="Modern No. 2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9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07.jpg"/>
          <p:cNvPicPr>
            <a:picLocks noChangeAspect="1"/>
          </p:cNvPicPr>
          <p:nvPr/>
        </p:nvPicPr>
        <p:blipFill>
          <a:blip r:embed="rId2" cstate="print"/>
          <a:srcRect b="10416"/>
          <a:stretch>
            <a:fillRect/>
          </a:stretch>
        </p:blipFill>
        <p:spPr>
          <a:xfrm>
            <a:off x="2026981" y="0"/>
            <a:ext cx="5090038" cy="6858000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9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684" y="611124"/>
            <a:ext cx="8866632" cy="5635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19.jpg"/>
          <p:cNvPicPr>
            <a:picLocks noChangeAspect="1"/>
          </p:cNvPicPr>
          <p:nvPr/>
        </p:nvPicPr>
        <p:blipFill>
          <a:blip r:embed="rId2" cstate="print"/>
          <a:srcRect l="12800" t="2407"/>
          <a:stretch>
            <a:fillRect/>
          </a:stretch>
        </p:blipFill>
        <p:spPr>
          <a:xfrm>
            <a:off x="35972" y="31940"/>
            <a:ext cx="3893086" cy="2896994"/>
          </a:xfrm>
          <a:prstGeom prst="rect">
            <a:avLst/>
          </a:prstGeom>
        </p:spPr>
      </p:pic>
      <p:pic>
        <p:nvPicPr>
          <p:cNvPr id="3" name="Bildobjekt 2" descr="sista 1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2171632" y="1457230"/>
            <a:ext cx="5286382" cy="3514881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Bildobjekt 3" descr="sista 123.jpg"/>
          <p:cNvPicPr>
            <a:picLocks noChangeAspect="1"/>
          </p:cNvPicPr>
          <p:nvPr/>
        </p:nvPicPr>
        <p:blipFill>
          <a:blip r:embed="rId4" cstate="print"/>
          <a:srcRect l="10937" t="19450" r="15625"/>
          <a:stretch>
            <a:fillRect/>
          </a:stretch>
        </p:blipFill>
        <p:spPr>
          <a:xfrm>
            <a:off x="4929190" y="3764859"/>
            <a:ext cx="4143404" cy="302172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Förbudstecken 4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86380" y="928670"/>
            <a:ext cx="3714776" cy="2357454"/>
          </a:xfrm>
          <a:prstGeom prst="wedgeEllipseCallout">
            <a:avLst>
              <a:gd name="adj1" fmla="val -58804"/>
              <a:gd name="adj2" fmla="val 6786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smtClean="0">
                <a:solidFill>
                  <a:schemeClr val="bg1"/>
                </a:solidFill>
                <a:latin typeface="Wingdings" pitchFamily="2" charset="2"/>
              </a:rPr>
              <a:t>xNuMoNSDLÖ</a:t>
            </a:r>
            <a:r>
              <a:rPr lang="sv-SE" sz="3600" smtClean="0">
                <a:solidFill>
                  <a:schemeClr val="bg1"/>
                </a:solidFill>
                <a:latin typeface="Wingdings" pitchFamily="2" charset="2"/>
              </a:rPr>
              <a:t>M</a:t>
            </a:r>
            <a:r>
              <a:rPr lang="sv-SE" sz="3600" smtClean="0">
                <a:solidFill>
                  <a:schemeClr val="bg1"/>
                </a:solidFill>
                <a:latin typeface="Wingdings" pitchFamily="2" charset="2"/>
              </a:rPr>
              <a:t>ÄNM</a:t>
            </a:r>
            <a:endParaRPr lang="sv-SE" sz="3600">
              <a:solidFill>
                <a:schemeClr val="bg1"/>
              </a:solidFill>
              <a:latin typeface="Wingdings" pitchFamily="2" charset="2"/>
            </a:endParaRPr>
          </a:p>
        </p:txBody>
      </p:sp>
      <p:sp>
        <p:nvSpPr>
          <p:cNvPr id="3" name="Förbudstecken 2"/>
          <p:cNvSpPr/>
          <p:nvPr/>
        </p:nvSpPr>
        <p:spPr>
          <a:xfrm>
            <a:off x="1464447" y="285728"/>
            <a:ext cx="6215106" cy="6286544"/>
          </a:xfrm>
          <a:prstGeom prst="noSmoking">
            <a:avLst>
              <a:gd name="adj" fmla="val 11767"/>
            </a:avLst>
          </a:prstGeom>
          <a:solidFill>
            <a:srgbClr val="FF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2531217" y="2428868"/>
            <a:ext cx="40815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0" smtClean="0">
                <a:latin typeface="Modern No. 20" pitchFamily="18" charset="0"/>
              </a:rPr>
              <a:t>TAKTIK</a:t>
            </a:r>
            <a:endParaRPr lang="sv-SE" sz="8000" smtClean="0">
              <a:latin typeface="Modern No. 2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9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2904717" y="2428868"/>
            <a:ext cx="33345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000" smtClean="0">
                <a:latin typeface="Modern No. 20" pitchFamily="18" charset="0"/>
              </a:rPr>
              <a:t>Klädsel</a:t>
            </a:r>
            <a:endParaRPr lang="sv-SE" sz="8000" smtClean="0">
              <a:latin typeface="Modern No. 20" pitchFamily="18" charset="0"/>
            </a:endParaRPr>
          </a:p>
        </p:txBody>
      </p:sp>
      <p:sp>
        <p:nvSpPr>
          <p:cNvPr id="3" name="Rektangel 2"/>
          <p:cNvSpPr/>
          <p:nvPr/>
        </p:nvSpPr>
        <p:spPr>
          <a:xfrm>
            <a:off x="6812914" y="0"/>
            <a:ext cx="2331086" cy="769441"/>
          </a:xfrm>
          <a:prstGeom prst="rect">
            <a:avLst/>
          </a:prstGeom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sv-SE" sz="4400" smtClean="0">
                <a:latin typeface="Modern No. 20" pitchFamily="18" charset="0"/>
              </a:rPr>
              <a:t>TAKTIK</a:t>
            </a:r>
            <a:endParaRPr lang="sv-SE" sz="4400" smtClean="0">
              <a:latin typeface="Modern No. 2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63.jpg"/>
          <p:cNvPicPr>
            <a:picLocks noChangeAspect="1"/>
          </p:cNvPicPr>
          <p:nvPr/>
        </p:nvPicPr>
        <p:blipFill>
          <a:blip r:embed="rId2" cstate="print"/>
          <a:srcRect t="8333" r="13966"/>
          <a:stretch>
            <a:fillRect/>
          </a:stretch>
        </p:blipFill>
        <p:spPr>
          <a:xfrm>
            <a:off x="2432192" y="0"/>
            <a:ext cx="427961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84.jpg"/>
          <p:cNvPicPr>
            <a:picLocks noChangeAspect="1"/>
          </p:cNvPicPr>
          <p:nvPr/>
        </p:nvPicPr>
        <p:blipFill>
          <a:blip r:embed="rId2" cstate="print"/>
          <a:srcRect t="7262" b="851"/>
          <a:stretch>
            <a:fillRect/>
          </a:stretch>
        </p:blipFill>
        <p:spPr>
          <a:xfrm>
            <a:off x="2090790" y="0"/>
            <a:ext cx="49624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  <p:grpSp>
        <p:nvGrpSpPr>
          <p:cNvPr id="8" name="Grupp 7"/>
          <p:cNvGrpSpPr/>
          <p:nvPr/>
        </p:nvGrpSpPr>
        <p:grpSpPr>
          <a:xfrm>
            <a:off x="1857356" y="571480"/>
            <a:ext cx="6600724" cy="5429240"/>
            <a:chOff x="1857356" y="571480"/>
            <a:chExt cx="6600724" cy="5429240"/>
          </a:xfrm>
        </p:grpSpPr>
        <p:pic>
          <p:nvPicPr>
            <p:cNvPr id="3" name="Bildobjekt 2" descr="sista 013.jpg"/>
            <p:cNvPicPr>
              <a:picLocks noChangeAspect="1"/>
            </p:cNvPicPr>
            <p:nvPr/>
          </p:nvPicPr>
          <p:blipFill>
            <a:blip r:embed="rId3" cstate="print"/>
            <a:srcRect l="4699" t="3125" r="4433"/>
            <a:stretch>
              <a:fillRect/>
            </a:stretch>
          </p:blipFill>
          <p:spPr>
            <a:xfrm>
              <a:off x="5072066" y="571480"/>
              <a:ext cx="3386014" cy="5429240"/>
            </a:xfrm>
            <a:prstGeom prst="rect">
              <a:avLst/>
            </a:prstGeom>
          </p:spPr>
        </p:pic>
        <p:sp>
          <p:nvSpPr>
            <p:cNvPr id="6" name="Vänster 5"/>
            <p:cNvSpPr/>
            <p:nvPr/>
          </p:nvSpPr>
          <p:spPr>
            <a:xfrm>
              <a:off x="1857356" y="2857496"/>
              <a:ext cx="3357586" cy="100013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9" name="Grupp 8"/>
          <p:cNvGrpSpPr/>
          <p:nvPr/>
        </p:nvGrpSpPr>
        <p:grpSpPr>
          <a:xfrm>
            <a:off x="428596" y="1000108"/>
            <a:ext cx="7358114" cy="5000636"/>
            <a:chOff x="428596" y="1000108"/>
            <a:chExt cx="7358114" cy="5000636"/>
          </a:xfrm>
        </p:grpSpPr>
        <p:pic>
          <p:nvPicPr>
            <p:cNvPr id="4" name="Bildobjekt 3" descr="sista 018.jpg"/>
            <p:cNvPicPr>
              <a:picLocks noChangeAspect="1"/>
            </p:cNvPicPr>
            <p:nvPr/>
          </p:nvPicPr>
          <p:blipFill>
            <a:blip r:embed="rId4" cstate="print"/>
            <a:srcRect l="2867" t="27083" r="6266"/>
            <a:stretch>
              <a:fillRect/>
            </a:stretch>
          </p:blipFill>
          <p:spPr>
            <a:xfrm>
              <a:off x="428596" y="1000108"/>
              <a:ext cx="4143404" cy="5000636"/>
            </a:xfrm>
            <a:prstGeom prst="rect">
              <a:avLst/>
            </a:prstGeom>
          </p:spPr>
        </p:pic>
        <p:sp>
          <p:nvSpPr>
            <p:cNvPr id="7" name="Höger 6"/>
            <p:cNvSpPr/>
            <p:nvPr/>
          </p:nvSpPr>
          <p:spPr>
            <a:xfrm>
              <a:off x="4429124" y="3143248"/>
              <a:ext cx="3357586" cy="928694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1028402" y="2428868"/>
            <a:ext cx="708719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smtClean="0">
                <a:latin typeface="Modern No. 20" pitchFamily="18" charset="0"/>
              </a:rPr>
              <a:t>Att inta fientligt</a:t>
            </a:r>
          </a:p>
          <a:p>
            <a:r>
              <a:rPr lang="sv-SE" sz="8000" smtClean="0">
                <a:latin typeface="Modern No. 20" pitchFamily="18" charset="0"/>
              </a:rPr>
              <a:t>territorium</a:t>
            </a:r>
            <a:endParaRPr lang="sv-SE" sz="8000" smtClean="0">
              <a:latin typeface="Modern No. 20" pitchFamily="18" charset="0"/>
            </a:endParaRPr>
          </a:p>
        </p:txBody>
      </p:sp>
      <p:sp>
        <p:nvSpPr>
          <p:cNvPr id="3" name="Rektangel 2"/>
          <p:cNvSpPr/>
          <p:nvPr/>
        </p:nvSpPr>
        <p:spPr>
          <a:xfrm>
            <a:off x="6812914" y="0"/>
            <a:ext cx="2331086" cy="769441"/>
          </a:xfrm>
          <a:prstGeom prst="rect">
            <a:avLst/>
          </a:prstGeom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sv-SE" sz="4400" smtClean="0">
                <a:latin typeface="Modern No. 20" pitchFamily="18" charset="0"/>
              </a:rPr>
              <a:t>TAKTIK</a:t>
            </a:r>
            <a:endParaRPr lang="sv-SE" sz="4400" smtClean="0">
              <a:latin typeface="Modern No. 2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60.jpg"/>
          <p:cNvPicPr>
            <a:picLocks noChangeAspect="1"/>
          </p:cNvPicPr>
          <p:nvPr/>
        </p:nvPicPr>
        <p:blipFill>
          <a:blip r:embed="rId2" cstate="print"/>
          <a:srcRect t="36458"/>
          <a:stretch>
            <a:fillRect/>
          </a:stretch>
        </p:blipFill>
        <p:spPr>
          <a:xfrm>
            <a:off x="983935" y="0"/>
            <a:ext cx="71761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66.jpg"/>
          <p:cNvPicPr>
            <a:picLocks noChangeAspect="1"/>
          </p:cNvPicPr>
          <p:nvPr/>
        </p:nvPicPr>
        <p:blipFill>
          <a:blip r:embed="rId2" cstate="print"/>
          <a:srcRect t="19792"/>
          <a:stretch>
            <a:fillRect/>
          </a:stretch>
        </p:blipFill>
        <p:spPr>
          <a:xfrm>
            <a:off x="1729510" y="0"/>
            <a:ext cx="568498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50.jpg"/>
          <p:cNvPicPr>
            <a:picLocks noChangeAspect="1"/>
          </p:cNvPicPr>
          <p:nvPr/>
        </p:nvPicPr>
        <p:blipFill>
          <a:blip r:embed="rId2" cstate="print"/>
          <a:srcRect t="14583"/>
          <a:stretch>
            <a:fillRect/>
          </a:stretch>
        </p:blipFill>
        <p:spPr>
          <a:xfrm>
            <a:off x="1902833" y="0"/>
            <a:ext cx="53383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18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" y="0"/>
            <a:ext cx="4559840" cy="6858000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5286380" y="785794"/>
            <a:ext cx="32147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smtClean="0">
                <a:latin typeface="Modern No. 20" pitchFamily="18" charset="0"/>
              </a:rPr>
              <a:t>Den av er som är fri från synd skall kasta första strumpan.</a:t>
            </a:r>
            <a:endParaRPr lang="sv-SE" sz="5400">
              <a:latin typeface="Modern No. 2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sista 145.jpg"/>
          <p:cNvPicPr>
            <a:picLocks noChangeAspect="1"/>
          </p:cNvPicPr>
          <p:nvPr/>
        </p:nvPicPr>
        <p:blipFill>
          <a:blip r:embed="rId2" cstate="print"/>
          <a:srcRect l="21094" t="10050" r="15625"/>
          <a:stretch>
            <a:fillRect/>
          </a:stretch>
        </p:blipFill>
        <p:spPr>
          <a:xfrm>
            <a:off x="1395528" y="357166"/>
            <a:ext cx="6391182" cy="6040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sista 0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106"/>
            <a:ext cx="91440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28</Words>
  <PresentationFormat>Bildspel på skärmen (4:3)</PresentationFormat>
  <Paragraphs>12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46</vt:i4>
      </vt:variant>
    </vt:vector>
  </HeadingPairs>
  <TitlesOfParts>
    <vt:vector size="47" baseType="lpstr">
      <vt:lpstr>Office-tema</vt:lpstr>
      <vt:lpstr>Bild 1</vt:lpstr>
      <vt:lpstr>Bild 2</vt:lpstr>
      <vt:lpstr>Bild 3</vt:lpstr>
      <vt:lpstr>Bild 4</vt:lpstr>
      <vt:lpstr>Bild 5</vt:lpstr>
      <vt:lpstr>Bild 6</vt:lpstr>
      <vt:lpstr>Bild 7</vt:lpstr>
      <vt:lpstr>Bild 8</vt:lpstr>
      <vt:lpstr>Bild 9</vt:lpstr>
      <vt:lpstr>Bild 10</vt:lpstr>
      <vt:lpstr>Bild 11</vt:lpstr>
      <vt:lpstr>Bild 12</vt:lpstr>
      <vt:lpstr>Bild 13</vt:lpstr>
      <vt:lpstr>Bild 14</vt:lpstr>
      <vt:lpstr>Bild 15</vt:lpstr>
      <vt:lpstr>Bild 16</vt:lpstr>
      <vt:lpstr>Bild 17</vt:lpstr>
      <vt:lpstr>Bild 18</vt:lpstr>
      <vt:lpstr>Bild 19</vt:lpstr>
      <vt:lpstr>Bild 20</vt:lpstr>
      <vt:lpstr>Bild 21</vt:lpstr>
      <vt:lpstr>Bild 22</vt:lpstr>
      <vt:lpstr>Bild 23</vt:lpstr>
      <vt:lpstr>Bild 24</vt:lpstr>
      <vt:lpstr>Bild 25</vt:lpstr>
      <vt:lpstr>Bild 26</vt:lpstr>
      <vt:lpstr>Bild 27</vt:lpstr>
      <vt:lpstr>Bild 28</vt:lpstr>
      <vt:lpstr>Bild 29</vt:lpstr>
      <vt:lpstr>Bild 30</vt:lpstr>
      <vt:lpstr>Bild 31</vt:lpstr>
      <vt:lpstr>Bild 32</vt:lpstr>
      <vt:lpstr>Bild 33</vt:lpstr>
      <vt:lpstr>Bild 34</vt:lpstr>
      <vt:lpstr>Bild 35</vt:lpstr>
      <vt:lpstr>Bild 36</vt:lpstr>
      <vt:lpstr>Bild 37</vt:lpstr>
      <vt:lpstr>Bild 38</vt:lpstr>
      <vt:lpstr>Bild 39</vt:lpstr>
      <vt:lpstr>Bild 40</vt:lpstr>
      <vt:lpstr>Bild 41</vt:lpstr>
      <vt:lpstr>Bild 42</vt:lpstr>
      <vt:lpstr>Bild 43</vt:lpstr>
      <vt:lpstr>Bild 44</vt:lpstr>
      <vt:lpstr>Bild 45</vt:lpstr>
      <vt:lpstr>Bild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cp:lastModifiedBy>Pontus Eriksson</cp:lastModifiedBy>
  <cp:revision>14</cp:revision>
  <dcterms:modified xsi:type="dcterms:W3CDTF">2008-03-12T18:21:24Z</dcterms:modified>
</cp:coreProperties>
</file>